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65" r:id="rId3"/>
    <p:sldId id="266" r:id="rId4"/>
    <p:sldId id="267" r:id="rId5"/>
    <p:sldId id="268" r:id="rId6"/>
    <p:sldId id="264" r:id="rId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151" autoAdjust="0"/>
  </p:normalViewPr>
  <p:slideViewPr>
    <p:cSldViewPr>
      <p:cViewPr varScale="1">
        <p:scale>
          <a:sx n="69" d="100"/>
          <a:sy n="69" d="100"/>
        </p:scale>
        <p:origin x="-1476"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D19547-202C-49B5-B2D9-B6DAE99A8C26}" type="datetimeFigureOut">
              <a:rPr lang="en-US" smtClean="0"/>
              <a:t>3/13/2015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EBFF537-7417-4B63-8260-8F50291F1521}" type="slidenum">
              <a:rPr lang="en-US" smtClean="0"/>
              <a:t>‹#›</a:t>
            </a:fld>
            <a:endParaRPr lang="en-US"/>
          </a:p>
        </p:txBody>
      </p:sp>
    </p:spTree>
    <p:extLst>
      <p:ext uri="{BB962C8B-B14F-4D97-AF65-F5344CB8AC3E}">
        <p14:creationId xmlns:p14="http://schemas.microsoft.com/office/powerpoint/2010/main" val="3242690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the students complete steps 1 through</a:t>
            </a:r>
            <a:r>
              <a:rPr lang="en-US" baseline="0" dirty="0" smtClean="0"/>
              <a:t> 3, instruct them to play their Alice world and click on a few of the objects.  Ask them what happens?  (The objects should move up and down.)  Then ask them to click on the sky.  What happens?  (Alice should throw an error.)  The error is caused by Alice trying to call the shoot method, but not having a variable (object/model) to pass to the shoot method.  If a method is passed an invalid parameter then it will crash the program.</a:t>
            </a:r>
            <a:endParaRPr lang="en-US" dirty="0"/>
          </a:p>
        </p:txBody>
      </p:sp>
      <p:sp>
        <p:nvSpPr>
          <p:cNvPr id="4" name="Slide Number Placeholder 3"/>
          <p:cNvSpPr>
            <a:spLocks noGrp="1"/>
          </p:cNvSpPr>
          <p:nvPr>
            <p:ph type="sldNum" sz="quarter" idx="10"/>
          </p:nvPr>
        </p:nvSpPr>
        <p:spPr/>
        <p:txBody>
          <a:bodyPr/>
          <a:lstStyle/>
          <a:p>
            <a:fld id="{6EBFF537-7417-4B63-8260-8F50291F1521}" type="slidenum">
              <a:rPr lang="en-US" smtClean="0"/>
              <a:t>3</a:t>
            </a:fld>
            <a:endParaRPr lang="en-US"/>
          </a:p>
        </p:txBody>
      </p:sp>
    </p:spTree>
    <p:extLst>
      <p:ext uri="{BB962C8B-B14F-4D97-AF65-F5344CB8AC3E}">
        <p14:creationId xmlns:p14="http://schemas.microsoft.com/office/powerpoint/2010/main" val="1594308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DBD1352-1095-494F-B0C8-7B10EADA0407}" type="datetimeFigureOut">
              <a:rPr lang="en-US" smtClean="0"/>
              <a:t>3/13/2015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846368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DBD1352-1095-494F-B0C8-7B10EADA0407}" type="datetimeFigureOut">
              <a:rPr lang="en-US" smtClean="0"/>
              <a:t>3/13/2015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3165856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DBD1352-1095-494F-B0C8-7B10EADA0407}" type="datetimeFigureOut">
              <a:rPr lang="en-US" smtClean="0"/>
              <a:t>3/13/2015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1289947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DBD1352-1095-494F-B0C8-7B10EADA0407}" type="datetimeFigureOut">
              <a:rPr lang="en-US" smtClean="0"/>
              <a:t>3/13/2015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1715587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DBD1352-1095-494F-B0C8-7B10EADA0407}" type="datetimeFigureOut">
              <a:rPr lang="en-US" smtClean="0"/>
              <a:t>3/13/2015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29303797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DBD1352-1095-494F-B0C8-7B10EADA0407}" type="datetimeFigureOut">
              <a:rPr lang="en-US" smtClean="0"/>
              <a:t>3/13/2015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2097169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DBD1352-1095-494F-B0C8-7B10EADA0407}" type="datetimeFigureOut">
              <a:rPr lang="en-US" smtClean="0"/>
              <a:t>3/13/2015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3771968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DBD1352-1095-494F-B0C8-7B10EADA0407}" type="datetimeFigureOut">
              <a:rPr lang="en-US" smtClean="0"/>
              <a:t>3/13/2015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3263360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BD1352-1095-494F-B0C8-7B10EADA0407}" type="datetimeFigureOut">
              <a:rPr lang="en-US" smtClean="0"/>
              <a:t>3/13/2015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2001572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BD1352-1095-494F-B0C8-7B10EADA0407}" type="datetimeFigureOut">
              <a:rPr lang="en-US" smtClean="0"/>
              <a:t>3/13/2015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1730504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BD1352-1095-494F-B0C8-7B10EADA0407}" type="datetimeFigureOut">
              <a:rPr lang="en-US" smtClean="0"/>
              <a:t>3/13/2015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A4830B-0EC0-40DC-9A57-8E3E9CFEC17F}" type="slidenum">
              <a:rPr lang="en-US" smtClean="0"/>
              <a:t>‹#›</a:t>
            </a:fld>
            <a:endParaRPr lang="en-US"/>
          </a:p>
        </p:txBody>
      </p:sp>
    </p:spTree>
    <p:extLst>
      <p:ext uri="{BB962C8B-B14F-4D97-AF65-F5344CB8AC3E}">
        <p14:creationId xmlns:p14="http://schemas.microsoft.com/office/powerpoint/2010/main" val="2331779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BD1352-1095-494F-B0C8-7B10EADA0407}" type="datetimeFigureOut">
              <a:rPr lang="en-US" smtClean="0"/>
              <a:t>3/13/2015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A4830B-0EC0-40DC-9A57-8E3E9CFEC17F}" type="slidenum">
              <a:rPr lang="en-US" smtClean="0"/>
              <a:t>‹#›</a:t>
            </a:fld>
            <a:endParaRPr lang="en-US"/>
          </a:p>
        </p:txBody>
      </p:sp>
    </p:spTree>
    <p:extLst>
      <p:ext uri="{BB962C8B-B14F-4D97-AF65-F5344CB8AC3E}">
        <p14:creationId xmlns:p14="http://schemas.microsoft.com/office/powerpoint/2010/main" val="10657128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t>LESSON FIVE</a:t>
            </a:r>
            <a:endParaRPr lang="en-US" b="1" dirty="0"/>
          </a:p>
        </p:txBody>
      </p:sp>
      <p:sp>
        <p:nvSpPr>
          <p:cNvPr id="3" name="Subtitle 2"/>
          <p:cNvSpPr>
            <a:spLocks noGrp="1"/>
          </p:cNvSpPr>
          <p:nvPr>
            <p:ph type="subTitle" idx="1"/>
          </p:nvPr>
        </p:nvSpPr>
        <p:spPr/>
        <p:txBody>
          <a:bodyPr>
            <a:normAutofit fontScale="92500" lnSpcReduction="10000"/>
          </a:bodyPr>
          <a:lstStyle/>
          <a:p>
            <a:r>
              <a:rPr lang="en-US" dirty="0" smtClean="0"/>
              <a:t>TOPICS: HOW TO CREATE THE SHOOT METHOD AND MANAGE THE BUG ASSOCIATED WITH CLICKING ON THE SKY VIA THE USE OF BACKDROPS.</a:t>
            </a:r>
            <a:endParaRPr lang="en-US" dirty="0"/>
          </a:p>
        </p:txBody>
      </p:sp>
    </p:spTree>
    <p:extLst>
      <p:ext uri="{BB962C8B-B14F-4D97-AF65-F5344CB8AC3E}">
        <p14:creationId xmlns:p14="http://schemas.microsoft.com/office/powerpoint/2010/main" val="39775330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Step 1: Create the Shoot Method</a:t>
            </a:r>
            <a:endParaRPr lang="en-US" sz="4000" dirty="0"/>
          </a:p>
        </p:txBody>
      </p:sp>
      <p:sp>
        <p:nvSpPr>
          <p:cNvPr id="3" name="Content Placeholder 2"/>
          <p:cNvSpPr>
            <a:spLocks noGrp="1"/>
          </p:cNvSpPr>
          <p:nvPr>
            <p:ph idx="1"/>
          </p:nvPr>
        </p:nvSpPr>
        <p:spPr>
          <a:xfrm>
            <a:off x="457200" y="1600200"/>
            <a:ext cx="6934200" cy="1524000"/>
          </a:xfrm>
        </p:spPr>
        <p:txBody>
          <a:bodyPr>
            <a:normAutofit fontScale="70000" lnSpcReduction="20000"/>
          </a:bodyPr>
          <a:lstStyle/>
          <a:p>
            <a:pPr marL="514350" indent="-514350">
              <a:buFont typeface="+mj-lt"/>
              <a:buAutoNum type="arabicParenR"/>
            </a:pPr>
            <a:r>
              <a:rPr lang="en-US" b="1" dirty="0" smtClean="0"/>
              <a:t>Create a new method for the world object titled “shoot”.</a:t>
            </a:r>
          </a:p>
          <a:p>
            <a:pPr marL="514350" indent="-514350">
              <a:buFont typeface="+mj-lt"/>
              <a:buAutoNum type="arabicParenR"/>
            </a:pPr>
            <a:r>
              <a:rPr lang="en-US" b="1" dirty="0" smtClean="0"/>
              <a:t>In the code editor window for the shoot method, click on “create parameter” to add a parameter to the shoot method</a:t>
            </a:r>
            <a:endParaRPr lang="en-US" b="1"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1400" y="1624781"/>
            <a:ext cx="1640758" cy="10520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8200" y="2743200"/>
            <a:ext cx="4381500" cy="1207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Content Placeholder 2"/>
          <p:cNvSpPr txBox="1">
            <a:spLocks/>
          </p:cNvSpPr>
          <p:nvPr/>
        </p:nvSpPr>
        <p:spPr>
          <a:xfrm>
            <a:off x="990600" y="3009898"/>
            <a:ext cx="3657600" cy="1028701"/>
          </a:xfrm>
          <a:prstGeom prst="rect">
            <a:avLst/>
          </a:prstGeom>
        </p:spPr>
        <p:txBody>
          <a:bodyPr vert="horz" lIns="91440" tIns="45720" rIns="91440" bIns="45720" rtlCol="0">
            <a:normAutofit fontScale="700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buFont typeface="Wingdings" panose="05000000000000000000" pitchFamily="2" charset="2"/>
              <a:buChar char="§"/>
            </a:pPr>
            <a:r>
              <a:rPr lang="en-US" b="1" dirty="0" smtClean="0"/>
              <a:t>Name the new parameter “Target”, and set its type to “Object.”</a:t>
            </a:r>
          </a:p>
        </p:txBody>
      </p:sp>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81800" y="3809999"/>
            <a:ext cx="2191365" cy="20885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Content Placeholder 2"/>
          <p:cNvSpPr txBox="1">
            <a:spLocks/>
          </p:cNvSpPr>
          <p:nvPr/>
        </p:nvSpPr>
        <p:spPr>
          <a:xfrm>
            <a:off x="439994" y="3950700"/>
            <a:ext cx="6341806" cy="1383300"/>
          </a:xfrm>
          <a:prstGeom prst="rect">
            <a:avLst/>
          </a:prstGeom>
        </p:spPr>
        <p:txBody>
          <a:bodyPr vert="horz" lIns="91440" tIns="45720" rIns="91440" bIns="45720" rtlCol="0">
            <a:normAutofit fontScale="700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514350" indent="-514350">
              <a:buFont typeface="+mj-lt"/>
              <a:buAutoNum type="arabicParenR" startAt="3"/>
            </a:pPr>
            <a:r>
              <a:rPr lang="en-US" b="1" dirty="0" smtClean="0"/>
              <a:t>Drag the </a:t>
            </a:r>
            <a:r>
              <a:rPr lang="en-US" b="1" dirty="0" err="1" smtClean="0"/>
              <a:t>shoot.Target</a:t>
            </a:r>
            <a:r>
              <a:rPr lang="en-US" b="1" dirty="0" smtClean="0"/>
              <a:t> parameter into the code text and select “move up 2 meters.”</a:t>
            </a:r>
          </a:p>
          <a:p>
            <a:pPr marL="514350" indent="-514350">
              <a:buFont typeface="+mj-lt"/>
              <a:buAutoNum type="arabicParenR" startAt="3"/>
            </a:pPr>
            <a:r>
              <a:rPr lang="en-US" b="1" dirty="0" smtClean="0"/>
              <a:t>Add a one more line of code that says “move down 2 meters.”</a:t>
            </a:r>
            <a:endParaRPr lang="en-US" b="1" dirty="0"/>
          </a:p>
        </p:txBody>
      </p:sp>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6600" y="4953000"/>
            <a:ext cx="3400425" cy="1733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7391400" y="2362200"/>
            <a:ext cx="914400" cy="314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543800" y="3027142"/>
            <a:ext cx="1485900" cy="314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789174" y="4038599"/>
            <a:ext cx="2126226" cy="314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239000" y="4696924"/>
            <a:ext cx="638482" cy="314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3429000" y="5890800"/>
            <a:ext cx="3352800" cy="662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8241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96470"/>
          </a:xfrm>
        </p:spPr>
        <p:txBody>
          <a:bodyPr>
            <a:normAutofit/>
          </a:bodyPr>
          <a:lstStyle/>
          <a:p>
            <a:r>
              <a:rPr lang="en-US" sz="4000" b="1" dirty="0" smtClean="0"/>
              <a:t>Step 2: Create the Click-On Event</a:t>
            </a:r>
            <a:endParaRPr lang="en-US" sz="4000" b="1" dirty="0"/>
          </a:p>
        </p:txBody>
      </p:sp>
      <p:sp>
        <p:nvSpPr>
          <p:cNvPr id="3" name="Content Placeholder 2"/>
          <p:cNvSpPr>
            <a:spLocks noGrp="1"/>
          </p:cNvSpPr>
          <p:nvPr>
            <p:ph idx="1"/>
          </p:nvPr>
        </p:nvSpPr>
        <p:spPr>
          <a:xfrm>
            <a:off x="457200" y="1600201"/>
            <a:ext cx="6629400" cy="2743199"/>
          </a:xfrm>
        </p:spPr>
        <p:txBody>
          <a:bodyPr>
            <a:normAutofit fontScale="77500" lnSpcReduction="20000"/>
          </a:bodyPr>
          <a:lstStyle/>
          <a:p>
            <a:pPr marL="514350" indent="-514350">
              <a:buFont typeface="+mj-lt"/>
              <a:buAutoNum type="arabicParenR"/>
            </a:pPr>
            <a:r>
              <a:rPr lang="en-US" b="1" dirty="0" smtClean="0"/>
              <a:t>Click on the “create new event” button.</a:t>
            </a:r>
          </a:p>
          <a:p>
            <a:pPr marL="914400" lvl="1" indent="-514350">
              <a:buFont typeface="Wingdings" panose="05000000000000000000" pitchFamily="2" charset="2"/>
              <a:buChar char="§"/>
            </a:pPr>
            <a:r>
              <a:rPr lang="en-US" b="1" dirty="0" smtClean="0"/>
              <a:t>Select “When mouse is clicked on something”</a:t>
            </a:r>
          </a:p>
          <a:p>
            <a:pPr marL="514350" indent="-514350">
              <a:buFont typeface="+mj-lt"/>
              <a:buAutoNum type="arabicParenR"/>
            </a:pPr>
            <a:r>
              <a:rPr lang="en-US" b="1" dirty="0" smtClean="0"/>
              <a:t>Drag-and-drop your newly created “</a:t>
            </a:r>
            <a:r>
              <a:rPr lang="en-US" b="1" dirty="0" err="1" smtClean="0"/>
              <a:t>world.shoot</a:t>
            </a:r>
            <a:r>
              <a:rPr lang="en-US" b="1" dirty="0" smtClean="0"/>
              <a:t>” method after the “do” command in your new event.</a:t>
            </a:r>
          </a:p>
          <a:p>
            <a:pPr marL="514350" indent="-514350">
              <a:buFont typeface="+mj-lt"/>
              <a:buAutoNum type="arabicParenR"/>
            </a:pPr>
            <a:r>
              <a:rPr lang="en-US" b="1" dirty="0" smtClean="0"/>
              <a:t>From the pop-up menu, select “expressions </a:t>
            </a:r>
            <a:r>
              <a:rPr lang="en-US" b="1" dirty="0" smtClean="0">
                <a:sym typeface="Symbol"/>
              </a:rPr>
              <a:t> </a:t>
            </a:r>
            <a:r>
              <a:rPr lang="en-US" b="1" dirty="0" smtClean="0"/>
              <a:t>object under the mouse cursor.”</a:t>
            </a:r>
            <a:endParaRPr lang="en-US" b="1"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6600" y="1600200"/>
            <a:ext cx="1781175" cy="3436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695" y="4065494"/>
            <a:ext cx="6886575" cy="96370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ectangle 6"/>
          <p:cNvSpPr/>
          <p:nvPr/>
        </p:nvSpPr>
        <p:spPr>
          <a:xfrm>
            <a:off x="7696199" y="1631673"/>
            <a:ext cx="1171575" cy="314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81000" y="4648200"/>
            <a:ext cx="6705600" cy="36339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1572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3: Add the Old West Terrain</a:t>
            </a:r>
            <a:endParaRPr lang="en-US" dirty="0"/>
          </a:p>
        </p:txBody>
      </p:sp>
      <p:sp>
        <p:nvSpPr>
          <p:cNvPr id="3" name="Content Placeholder 2"/>
          <p:cNvSpPr>
            <a:spLocks noGrp="1"/>
          </p:cNvSpPr>
          <p:nvPr>
            <p:ph idx="1"/>
          </p:nvPr>
        </p:nvSpPr>
        <p:spPr>
          <a:xfrm>
            <a:off x="228600" y="1637640"/>
            <a:ext cx="3733800" cy="2905433"/>
          </a:xfrm>
        </p:spPr>
        <p:txBody>
          <a:bodyPr>
            <a:normAutofit fontScale="70000" lnSpcReduction="20000"/>
          </a:bodyPr>
          <a:lstStyle/>
          <a:p>
            <a:pPr marL="514350" indent="-514350">
              <a:buFont typeface="+mj-lt"/>
              <a:buAutoNum type="arabicParenR"/>
            </a:pPr>
            <a:r>
              <a:rPr lang="en-US" b="1" dirty="0" smtClean="0"/>
              <a:t>Find the “Old West Terrain” from the Old West gallery and add it to your world by clicking on it.  </a:t>
            </a:r>
            <a:r>
              <a:rPr lang="en-US" b="1" i="1" u="sng" dirty="0" smtClean="0"/>
              <a:t>Do not drag the Old West Terrain into your world!</a:t>
            </a:r>
          </a:p>
          <a:p>
            <a:pPr marL="514350" indent="-514350">
              <a:buFont typeface="+mj-lt"/>
              <a:buAutoNum type="arabicParenR"/>
            </a:pPr>
            <a:r>
              <a:rPr lang="en-US" b="1" dirty="0" smtClean="0"/>
              <a:t>Set the </a:t>
            </a:r>
            <a:r>
              <a:rPr lang="en-US" b="1" dirty="0" err="1" smtClean="0"/>
              <a:t>isFirstClass</a:t>
            </a:r>
            <a:r>
              <a:rPr lang="en-US" b="1" dirty="0" smtClean="0"/>
              <a:t> property for the Old West Terrain to false.</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1100" y="5304367"/>
            <a:ext cx="5867400" cy="13737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14800" y="1676400"/>
            <a:ext cx="4683516" cy="35153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Rectangle 11"/>
          <p:cNvSpPr/>
          <p:nvPr/>
        </p:nvSpPr>
        <p:spPr>
          <a:xfrm>
            <a:off x="2971800" y="5304366"/>
            <a:ext cx="990600" cy="124883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90426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6361" y="4116073"/>
            <a:ext cx="3395039" cy="2545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5600" y="2819400"/>
            <a:ext cx="2304438" cy="38788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US" dirty="0" smtClean="0"/>
              <a:t>Step 4: Clean Up Your World</a:t>
            </a:r>
            <a:endParaRPr lang="en-US" dirty="0"/>
          </a:p>
        </p:txBody>
      </p:sp>
      <p:sp>
        <p:nvSpPr>
          <p:cNvPr id="7" name="Content Placeholder 2"/>
          <p:cNvSpPr txBox="1">
            <a:spLocks/>
          </p:cNvSpPr>
          <p:nvPr/>
        </p:nvSpPr>
        <p:spPr>
          <a:xfrm>
            <a:off x="215858" y="2438400"/>
            <a:ext cx="2146342" cy="1447800"/>
          </a:xfrm>
          <a:prstGeom prst="rect">
            <a:avLst/>
          </a:prstGeom>
        </p:spPr>
        <p:txBody>
          <a:bodyPr vert="horz" lIns="91440" tIns="45720" rIns="91440" bIns="45720" rtlCol="0">
            <a:normAutofit fontScale="700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514350" indent="-514350">
              <a:buFont typeface="+mj-lt"/>
              <a:buAutoNum type="arabicParenR" startAt="2"/>
            </a:pPr>
            <a:r>
              <a:rPr lang="en-US" b="1" dirty="0" smtClean="0"/>
              <a:t>Move the Old West Terrain to the Props folder.</a:t>
            </a:r>
            <a:endParaRPr lang="en-US" b="1" dirty="0"/>
          </a:p>
        </p:txBody>
      </p:sp>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1000" y="1371600"/>
            <a:ext cx="4821655" cy="426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Content Placeholder 2"/>
          <p:cNvSpPr txBox="1">
            <a:spLocks/>
          </p:cNvSpPr>
          <p:nvPr/>
        </p:nvSpPr>
        <p:spPr>
          <a:xfrm>
            <a:off x="215858" y="1600200"/>
            <a:ext cx="3975142" cy="990600"/>
          </a:xfrm>
          <a:prstGeom prst="rect">
            <a:avLst/>
          </a:prstGeom>
        </p:spPr>
        <p:txBody>
          <a:bodyPr vert="horz" lIns="91440" tIns="45720" rIns="91440" bIns="45720" rtlCol="0">
            <a:normAutofit fontScale="700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514350" indent="-514350">
              <a:buFont typeface="+mj-lt"/>
              <a:buAutoNum type="arabicParenR"/>
            </a:pPr>
            <a:r>
              <a:rPr lang="en-US" b="1" dirty="0" smtClean="0"/>
              <a:t>Programmatically move the Old West Terrain down 0.05 meters.</a:t>
            </a:r>
          </a:p>
        </p:txBody>
      </p:sp>
      <p:sp>
        <p:nvSpPr>
          <p:cNvPr id="11" name="Rectangle 10"/>
          <p:cNvSpPr/>
          <p:nvPr/>
        </p:nvSpPr>
        <p:spPr>
          <a:xfrm>
            <a:off x="4191000" y="2030361"/>
            <a:ext cx="1143000" cy="314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4876800" y="2281065"/>
            <a:ext cx="3000682" cy="314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772399" y="2662065"/>
            <a:ext cx="730967" cy="23353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8305800" y="3598131"/>
            <a:ext cx="638482" cy="3146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3048000" y="6046200"/>
            <a:ext cx="1524000" cy="3312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2893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Final Scene</a:t>
            </a:r>
            <a:endParaRPr lang="en-US" dirty="0"/>
          </a:p>
        </p:txBody>
      </p:sp>
      <p:pic>
        <p:nvPicPr>
          <p:cNvPr id="3" name="ScreenCapture_11-26-2014 12.09.12 PM.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333500"/>
            <a:ext cx="9144000" cy="5143500"/>
          </a:xfrm>
          <a:prstGeom prst="rect">
            <a:avLst/>
          </a:prstGeom>
        </p:spPr>
      </p:pic>
    </p:spTree>
    <p:extLst>
      <p:ext uri="{BB962C8B-B14F-4D97-AF65-F5344CB8AC3E}">
        <p14:creationId xmlns:p14="http://schemas.microsoft.com/office/powerpoint/2010/main" val="2308735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4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993</TotalTime>
  <Words>360</Words>
  <Application>Microsoft Office PowerPoint</Application>
  <PresentationFormat>On-screen Show (4:3)</PresentationFormat>
  <Paragraphs>22</Paragraphs>
  <Slides>6</Slides>
  <Notes>1</Notes>
  <HiddenSlides>0</HiddenSlides>
  <MMClips>1</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Office Theme</vt:lpstr>
      <vt:lpstr>LESSON FIVE</vt:lpstr>
      <vt:lpstr>Step 1: Create the Shoot Method</vt:lpstr>
      <vt:lpstr>Step 2: Create the Click-On Event</vt:lpstr>
      <vt:lpstr>Step 3: Add the Old West Terrain</vt:lpstr>
      <vt:lpstr>Step 4: Clean Up Your World</vt:lpstr>
      <vt:lpstr>Final Scene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LESSON THREE</dc:title>
  <dc:creator>Jeffrey W. Holcomb</dc:creator>
  <cp:lastModifiedBy>Jeffrey W. Holcomb</cp:lastModifiedBy>
  <cp:revision>52</cp:revision>
  <dcterms:created xsi:type="dcterms:W3CDTF">2014-11-12T16:45:26Z</dcterms:created>
  <dcterms:modified xsi:type="dcterms:W3CDTF">2015-03-14T04:23:52Z</dcterms:modified>
</cp:coreProperties>
</file>

<file path=docProps/thumbnail.jpeg>
</file>